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120" d="100"/>
          <a:sy n="120" d="100"/>
        </p:scale>
        <p:origin x="-1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19B480-6470-4272-B494-1C83E144C5EB}" type="datetimeFigureOut">
              <a:rPr lang="en-US" smtClean="0"/>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315597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9B480-6470-4272-B494-1C83E144C5EB}" type="datetimeFigureOut">
              <a:rPr lang="en-US" smtClean="0"/>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630512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9B480-6470-4272-B494-1C83E144C5EB}" type="datetimeFigureOut">
              <a:rPr lang="en-US" smtClean="0"/>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143980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19B480-6470-4272-B494-1C83E144C5EB}" type="datetimeFigureOut">
              <a:rPr lang="en-US" smtClean="0"/>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09087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19B480-6470-4272-B494-1C83E144C5EB}" type="datetimeFigureOut">
              <a:rPr lang="en-US" smtClean="0"/>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131527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19B480-6470-4272-B494-1C83E144C5EB}" type="datetimeFigureOut">
              <a:rPr lang="en-US" smtClean="0"/>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836342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19B480-6470-4272-B494-1C83E144C5EB}" type="datetimeFigureOut">
              <a:rPr lang="en-US" smtClean="0"/>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818308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19B480-6470-4272-B494-1C83E144C5EB}" type="datetimeFigureOut">
              <a:rPr lang="en-US" smtClean="0"/>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1626542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9B480-6470-4272-B494-1C83E144C5EB}" type="datetimeFigureOut">
              <a:rPr lang="en-US" smtClean="0"/>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002217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9B480-6470-4272-B494-1C83E144C5EB}" type="datetimeFigureOut">
              <a:rPr lang="en-US" smtClean="0"/>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1004528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19B480-6470-4272-B494-1C83E144C5EB}" type="datetimeFigureOut">
              <a:rPr lang="en-US" smtClean="0"/>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A78613-96F9-468D-B5B8-E5BD2E4D4D83}" type="slidenum">
              <a:rPr lang="en-US" smtClean="0"/>
              <a:t>‹#›</a:t>
            </a:fld>
            <a:endParaRPr lang="en-US"/>
          </a:p>
        </p:txBody>
      </p:sp>
    </p:spTree>
    <p:extLst>
      <p:ext uri="{BB962C8B-B14F-4D97-AF65-F5344CB8AC3E}">
        <p14:creationId xmlns:p14="http://schemas.microsoft.com/office/powerpoint/2010/main" val="279477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9B480-6470-4272-B494-1C83E144C5EB}" type="datetimeFigureOut">
              <a:rPr lang="en-US" smtClean="0"/>
              <a:t>3/23/2016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A78613-96F9-468D-B5B8-E5BD2E4D4D83}" type="slidenum">
              <a:rPr lang="en-US" smtClean="0"/>
              <a:t>‹#›</a:t>
            </a:fld>
            <a:endParaRPr lang="en-US"/>
          </a:p>
        </p:txBody>
      </p:sp>
    </p:spTree>
    <p:extLst>
      <p:ext uri="{BB962C8B-B14F-4D97-AF65-F5344CB8AC3E}">
        <p14:creationId xmlns:p14="http://schemas.microsoft.com/office/powerpoint/2010/main" val="1278536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1"/>
          </a:lnRef>
          <a:fillRef idx="3">
            <a:schemeClr val="accent1"/>
          </a:fillRef>
          <a:effectRef idx="2">
            <a:schemeClr val="accent1"/>
          </a:effectRef>
          <a:fontRef idx="minor">
            <a:schemeClr val="lt1"/>
          </a:fontRef>
        </p:style>
        <p:txBody>
          <a:bodyPr>
            <a:noAutofit/>
          </a:bodyPr>
          <a:lstStyle/>
          <a:p>
            <a:r>
              <a:rPr lang="en-US" sz="12500" b="1"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Jimi Hendrix</a:t>
            </a:r>
            <a:endParaRPr lang="en-US" sz="125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sp>
        <p:nvSpPr>
          <p:cNvPr id="3" name="Subtitle 2"/>
          <p:cNvSpPr>
            <a:spLocks noGrp="1"/>
          </p:cNvSpPr>
          <p:nvPr>
            <p:ph type="subTitle" idx="1"/>
          </p:nvPr>
        </p:nvSpPr>
        <p:spPr/>
        <p:txBody>
          <a:bodyPr/>
          <a:lstStyle/>
          <a:p>
            <a:r>
              <a:rPr lang="en-US" dirty="0" smtClean="0"/>
              <a:t>By: Cheyenne and Mary </a:t>
            </a:r>
            <a:endParaRPr lang="en-US" dirty="0"/>
          </a:p>
        </p:txBody>
      </p:sp>
    </p:spTree>
    <p:extLst>
      <p:ext uri="{BB962C8B-B14F-4D97-AF65-F5344CB8AC3E}">
        <p14:creationId xmlns:p14="http://schemas.microsoft.com/office/powerpoint/2010/main" val="320799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5015" y="324066"/>
            <a:ext cx="6448313" cy="1325563"/>
          </a:xfrm>
        </p:spPr>
        <p:style>
          <a:lnRef idx="3">
            <a:schemeClr val="lt1"/>
          </a:lnRef>
          <a:fillRef idx="1">
            <a:schemeClr val="accent1"/>
          </a:fillRef>
          <a:effectRef idx="1">
            <a:schemeClr val="accent1"/>
          </a:effectRef>
          <a:fontRef idx="minor">
            <a:schemeClr val="lt1"/>
          </a:fontRef>
        </p:style>
        <p:txBody>
          <a:bodyPr>
            <a:normAutofit/>
          </a:bodyPr>
          <a:lstStyle/>
          <a:p>
            <a:pPr algn="ctr"/>
            <a:r>
              <a:rPr lang="en-US" sz="8000" dirty="0" smtClean="0">
                <a:solidFill>
                  <a:srgbClr val="FFFF00"/>
                </a:solidFill>
              </a:rPr>
              <a:t>His childhood</a:t>
            </a:r>
            <a:endParaRPr lang="en-US" sz="8000" dirty="0">
              <a:solidFill>
                <a:srgbClr val="FFFF00"/>
              </a:solidFill>
            </a:endParaRPr>
          </a:p>
        </p:txBody>
      </p:sp>
      <p:sp>
        <p:nvSpPr>
          <p:cNvPr id="3" name="Content Placeholder 2"/>
          <p:cNvSpPr>
            <a:spLocks noGrp="1"/>
          </p:cNvSpPr>
          <p:nvPr>
            <p:ph idx="1"/>
          </p:nvPr>
        </p:nvSpPr>
        <p:spPr>
          <a:xfrm>
            <a:off x="838200" y="1825625"/>
            <a:ext cx="10515600" cy="4885276"/>
          </a:xfrm>
        </p:spPr>
        <p:txBody>
          <a:bodyPr numCol="2">
            <a:normAutofit/>
          </a:bodyPr>
          <a:lstStyle/>
          <a:p>
            <a:pPr marL="0" indent="0">
              <a:buNone/>
            </a:pPr>
            <a:r>
              <a:rPr lang="en-US" dirty="0" smtClean="0"/>
              <a:t>Jimmy Hendrix was born with the name of Johnny Allen Hendrix (later his name was changed </a:t>
            </a:r>
            <a:r>
              <a:rPr lang="en-US" dirty="0" err="1" smtClean="0"/>
              <a:t>changed</a:t>
            </a:r>
            <a:r>
              <a:rPr lang="en-US" dirty="0" smtClean="0"/>
              <a:t> to James Marshall) on November 27,1942. his mother, Lucille, was only 17 years old when he was born. His mother and his father, Al, had a stormy relationship. After his two brothers (Leon and Joseph) were born. He did not see his mother often. </a:t>
            </a:r>
            <a:endParaRPr lang="en-US" sz="900" dirty="0" smtClean="0"/>
          </a:p>
          <a:p>
            <a:pPr marL="0" indent="0">
              <a:buNone/>
            </a:pPr>
            <a:endParaRPr lang="en-US" sz="900" dirty="0"/>
          </a:p>
          <a:p>
            <a:pPr marL="0" indent="0">
              <a:buNone/>
            </a:pPr>
            <a:r>
              <a:rPr lang="en-US" sz="900" dirty="0" smtClean="0"/>
              <a:t>All photos from Biography.com</a:t>
            </a:r>
            <a:endParaRPr lang="en-US" sz="900" dirty="0" smtClean="0"/>
          </a:p>
        </p:txBody>
      </p:sp>
      <p:pic>
        <p:nvPicPr>
          <p:cNvPr id="4" name="Picture 3"/>
          <p:cNvPicPr>
            <a:picLocks noChangeAspect="1"/>
          </p:cNvPicPr>
          <p:nvPr/>
        </p:nvPicPr>
        <p:blipFill>
          <a:blip r:embed="rId2"/>
          <a:stretch>
            <a:fillRect/>
          </a:stretch>
        </p:blipFill>
        <p:spPr>
          <a:xfrm>
            <a:off x="7010400" y="1825625"/>
            <a:ext cx="3047999" cy="4175342"/>
          </a:xfrm>
          <a:prstGeom prst="rect">
            <a:avLst/>
          </a:prstGeom>
        </p:spPr>
      </p:pic>
    </p:spTree>
    <p:extLst>
      <p:ext uri="{BB962C8B-B14F-4D97-AF65-F5344CB8AC3E}">
        <p14:creationId xmlns:p14="http://schemas.microsoft.com/office/powerpoint/2010/main" val="1601338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8000" dirty="0" smtClean="0">
                <a:solidFill>
                  <a:srgbClr val="7030A0"/>
                </a:solidFill>
              </a:rPr>
              <a:t>Musical Aspirations</a:t>
            </a:r>
            <a:endParaRPr lang="en-US" sz="8000" dirty="0">
              <a:solidFill>
                <a:srgbClr val="7030A0"/>
              </a:solidFill>
            </a:endParaRPr>
          </a:p>
        </p:txBody>
      </p:sp>
      <p:sp>
        <p:nvSpPr>
          <p:cNvPr id="3" name="Content Placeholder 2"/>
          <p:cNvSpPr>
            <a:spLocks noGrp="1"/>
          </p:cNvSpPr>
          <p:nvPr>
            <p:ph idx="1"/>
          </p:nvPr>
        </p:nvSpPr>
        <p:spPr/>
        <p:txBody>
          <a:bodyPr numCol="1">
            <a:normAutofit fontScale="92500" lnSpcReduction="10000"/>
          </a:bodyPr>
          <a:lstStyle/>
          <a:p>
            <a:pPr marL="0" indent="0">
              <a:buNone/>
            </a:pPr>
            <a:r>
              <a:rPr lang="en-US" dirty="0" smtClean="0"/>
              <a:t>He really liked blues music and taught himself to play the guitar. At 14, he saw Elvis Presley preform. The next year he got his first electric guitar. </a:t>
            </a:r>
            <a:r>
              <a:rPr lang="en-US" dirty="0"/>
              <a:t>H</a:t>
            </a:r>
            <a:r>
              <a:rPr lang="en-US" dirty="0" smtClean="0"/>
              <a:t>e plays a backwards/upside-down guitar, and holds the neck in his right hand. He plays with the high strings on the bottom and the bass strings on the top of the guitar. (</a:t>
            </a:r>
            <a:r>
              <a:rPr lang="en-US" dirty="0"/>
              <a:t>T</a:t>
            </a:r>
            <a:r>
              <a:rPr lang="en-US" dirty="0" smtClean="0"/>
              <a:t>he strings are strung for a left hand position). He mostly uses a Stratocaster with  fonder light gauge strings. He also has two Gibsons. He eventually played with two bands- the Rocking Kings and the Tomcats. After his drop out in high school, he worked odd jobs while continuing to work on his music. In 1961 he went into the United States Army and still made time for music. While in the army he created a band named The King Casuals. </a:t>
            </a:r>
            <a:r>
              <a:rPr lang="en-US" dirty="0"/>
              <a:t>H</a:t>
            </a:r>
            <a:r>
              <a:rPr lang="en-US" dirty="0" smtClean="0"/>
              <a:t>e was discharged from the Army in 1962 due to an injury. After leaving the Army Hendrix formed a band called the Jimmy James and the Blue Flames.</a:t>
            </a:r>
            <a:endParaRPr lang="en-US" dirty="0"/>
          </a:p>
        </p:txBody>
      </p:sp>
    </p:spTree>
    <p:extLst>
      <p:ext uri="{BB962C8B-B14F-4D97-AF65-F5344CB8AC3E}">
        <p14:creationId xmlns:p14="http://schemas.microsoft.com/office/powerpoint/2010/main" val="1413362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225" y="120129"/>
            <a:ext cx="9769512" cy="1325563"/>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8800" dirty="0" smtClean="0">
                <a:solidFill>
                  <a:srgbClr val="FF0000"/>
                </a:solidFill>
              </a:rPr>
              <a:t>Career </a:t>
            </a:r>
            <a:r>
              <a:rPr lang="en-US" sz="8800" dirty="0" smtClean="0">
                <a:solidFill>
                  <a:srgbClr val="FF0000"/>
                </a:solidFill>
              </a:rPr>
              <a:t>Breakthrough</a:t>
            </a:r>
            <a:endParaRPr lang="en-US" sz="8800" dirty="0">
              <a:solidFill>
                <a:srgbClr val="FF0000"/>
              </a:solidFill>
            </a:endParaRPr>
          </a:p>
        </p:txBody>
      </p:sp>
      <p:pic>
        <p:nvPicPr>
          <p:cNvPr id="9" name="Picture 8"/>
          <p:cNvPicPr>
            <a:picLocks noChangeAspect="1"/>
          </p:cNvPicPr>
          <p:nvPr/>
        </p:nvPicPr>
        <p:blipFill>
          <a:blip r:embed="rId2"/>
          <a:stretch>
            <a:fillRect/>
          </a:stretch>
        </p:blipFill>
        <p:spPr>
          <a:xfrm>
            <a:off x="6867712" y="1464834"/>
            <a:ext cx="2705100" cy="1685925"/>
          </a:xfrm>
          <a:prstGeom prst="rect">
            <a:avLst/>
          </a:prstGeom>
        </p:spPr>
      </p:pic>
      <p:pic>
        <p:nvPicPr>
          <p:cNvPr id="10" name="Picture 9"/>
          <p:cNvPicPr>
            <a:picLocks noChangeAspect="1"/>
          </p:cNvPicPr>
          <p:nvPr/>
        </p:nvPicPr>
        <p:blipFill>
          <a:blip r:embed="rId3"/>
          <a:stretch>
            <a:fillRect/>
          </a:stretch>
        </p:blipFill>
        <p:spPr>
          <a:xfrm>
            <a:off x="6982012" y="3150759"/>
            <a:ext cx="2590800" cy="1771650"/>
          </a:xfrm>
          <a:prstGeom prst="rect">
            <a:avLst/>
          </a:prstGeom>
        </p:spPr>
      </p:pic>
      <p:pic>
        <p:nvPicPr>
          <p:cNvPr id="11" name="Picture 10"/>
          <p:cNvPicPr>
            <a:picLocks noChangeAspect="1"/>
          </p:cNvPicPr>
          <p:nvPr/>
        </p:nvPicPr>
        <p:blipFill rotWithShape="1">
          <a:blip r:embed="rId4"/>
          <a:srcRect t="794" r="8889" b="-794"/>
          <a:stretch/>
        </p:blipFill>
        <p:spPr>
          <a:xfrm>
            <a:off x="9567782" y="3905472"/>
            <a:ext cx="2603500" cy="1600200"/>
          </a:xfrm>
          <a:prstGeom prst="rect">
            <a:avLst/>
          </a:prstGeom>
        </p:spPr>
      </p:pic>
      <p:pic>
        <p:nvPicPr>
          <p:cNvPr id="12" name="Picture 11"/>
          <p:cNvPicPr>
            <a:picLocks noChangeAspect="1"/>
          </p:cNvPicPr>
          <p:nvPr/>
        </p:nvPicPr>
        <p:blipFill>
          <a:blip r:embed="rId5"/>
          <a:stretch>
            <a:fillRect/>
          </a:stretch>
        </p:blipFill>
        <p:spPr>
          <a:xfrm>
            <a:off x="9572812" y="1457188"/>
            <a:ext cx="1847850" cy="2466975"/>
          </a:xfrm>
          <a:prstGeom prst="rect">
            <a:avLst/>
          </a:prstGeom>
        </p:spPr>
      </p:pic>
      <p:sp>
        <p:nvSpPr>
          <p:cNvPr id="13" name="TextBox 12"/>
          <p:cNvSpPr txBox="1"/>
          <p:nvPr/>
        </p:nvSpPr>
        <p:spPr>
          <a:xfrm>
            <a:off x="6622913" y="5407012"/>
            <a:ext cx="4445000" cy="1015663"/>
          </a:xfrm>
          <a:prstGeom prst="rect">
            <a:avLst/>
          </a:prstGeom>
          <a:noFill/>
        </p:spPr>
        <p:txBody>
          <a:bodyPr wrap="square" rtlCol="0">
            <a:spAutoFit/>
          </a:bodyPr>
          <a:lstStyle/>
          <a:p>
            <a:r>
              <a:rPr lang="en-US" sz="2000" dirty="0" smtClean="0"/>
              <a:t>Musicians who admired Hendrix’s work: The Beatles, The Rolling Stones, The Who and, </a:t>
            </a:r>
            <a:r>
              <a:rPr lang="en-US" sz="2000" dirty="0"/>
              <a:t>E</a:t>
            </a:r>
            <a:r>
              <a:rPr lang="en-US" sz="2000" dirty="0" smtClean="0"/>
              <a:t>ric Clapton.</a:t>
            </a:r>
            <a:endParaRPr lang="en-US" sz="2000" dirty="0"/>
          </a:p>
        </p:txBody>
      </p:sp>
      <p:sp>
        <p:nvSpPr>
          <p:cNvPr id="3" name="TextBox 2"/>
          <p:cNvSpPr txBox="1"/>
          <p:nvPr/>
        </p:nvSpPr>
        <p:spPr>
          <a:xfrm>
            <a:off x="3973905" y="4234328"/>
            <a:ext cx="2893807" cy="1323439"/>
          </a:xfrm>
          <a:prstGeom prst="rect">
            <a:avLst/>
          </a:prstGeom>
          <a:noFill/>
        </p:spPr>
        <p:txBody>
          <a:bodyPr wrap="square" rtlCol="0">
            <a:spAutoFit/>
          </a:bodyPr>
          <a:lstStyle/>
          <a:p>
            <a:r>
              <a:rPr lang="en-US" sz="2000" dirty="0" smtClean="0"/>
              <a:t>Jimi Hendrix </a:t>
            </a:r>
            <a:r>
              <a:rPr lang="en-US" sz="2000" dirty="0"/>
              <a:t>with Noel Redding and Mitch Mitchell </a:t>
            </a:r>
            <a:r>
              <a:rPr lang="en-US" sz="2000" dirty="0" smtClean="0"/>
              <a:t>in the Jimi </a:t>
            </a:r>
            <a:r>
              <a:rPr lang="en-US" sz="2000" dirty="0"/>
              <a:t>Hendrix </a:t>
            </a:r>
            <a:r>
              <a:rPr lang="en-US" sz="2000" dirty="0" smtClean="0"/>
              <a:t>Experience. </a:t>
            </a:r>
            <a:endParaRPr lang="en-US" sz="2000" dirty="0"/>
          </a:p>
        </p:txBody>
      </p:sp>
      <p:pic>
        <p:nvPicPr>
          <p:cNvPr id="4" name="Picture 3"/>
          <p:cNvPicPr>
            <a:picLocks noChangeAspect="1"/>
          </p:cNvPicPr>
          <p:nvPr/>
        </p:nvPicPr>
        <p:blipFill>
          <a:blip r:embed="rId6"/>
          <a:stretch>
            <a:fillRect/>
          </a:stretch>
        </p:blipFill>
        <p:spPr>
          <a:xfrm>
            <a:off x="3698294" y="2192550"/>
            <a:ext cx="3135203" cy="2086335"/>
          </a:xfrm>
          <a:prstGeom prst="rect">
            <a:avLst/>
          </a:prstGeom>
        </p:spPr>
      </p:pic>
      <p:sp>
        <p:nvSpPr>
          <p:cNvPr id="6" name="TextBox 5"/>
          <p:cNvSpPr txBox="1"/>
          <p:nvPr/>
        </p:nvSpPr>
        <p:spPr>
          <a:xfrm>
            <a:off x="410733" y="4546514"/>
            <a:ext cx="2641227" cy="1769715"/>
          </a:xfrm>
          <a:prstGeom prst="rect">
            <a:avLst/>
          </a:prstGeom>
          <a:noFill/>
        </p:spPr>
        <p:txBody>
          <a:bodyPr wrap="square" rtlCol="0">
            <a:spAutoFit/>
          </a:bodyPr>
          <a:lstStyle/>
          <a:p>
            <a:r>
              <a:rPr lang="en-US" sz="2000" dirty="0"/>
              <a:t>Jimi Hendrix </a:t>
            </a:r>
            <a:r>
              <a:rPr lang="en-US" sz="2000" dirty="0" smtClean="0"/>
              <a:t>when he met </a:t>
            </a:r>
            <a:r>
              <a:rPr lang="en-US" sz="2000" dirty="0"/>
              <a:t>Chas </a:t>
            </a:r>
            <a:r>
              <a:rPr lang="en-US" sz="2000" dirty="0" smtClean="0"/>
              <a:t>Chandler</a:t>
            </a:r>
            <a:r>
              <a:rPr lang="en-US" sz="2000" dirty="0" smtClean="0"/>
              <a:t>.</a:t>
            </a:r>
          </a:p>
          <a:p>
            <a:endParaRPr lang="en-US" sz="2000" dirty="0"/>
          </a:p>
          <a:p>
            <a:endParaRPr lang="en-US" sz="2000" dirty="0" smtClean="0"/>
          </a:p>
          <a:p>
            <a:endParaRPr lang="en-US" sz="2000" dirty="0"/>
          </a:p>
          <a:p>
            <a:r>
              <a:rPr lang="en-US" sz="900" dirty="0" smtClean="0"/>
              <a:t>All photos from Biography.com</a:t>
            </a:r>
            <a:endParaRPr lang="en-US" sz="900" dirty="0"/>
          </a:p>
        </p:txBody>
      </p:sp>
      <p:pic>
        <p:nvPicPr>
          <p:cNvPr id="14" name="Content Placeholder 13"/>
          <p:cNvPicPr>
            <a:picLocks noGrp="1" noChangeAspect="1"/>
          </p:cNvPicPr>
          <p:nvPr>
            <p:ph idx="1"/>
          </p:nvPr>
        </p:nvPicPr>
        <p:blipFill>
          <a:blip r:embed="rId7"/>
          <a:stretch>
            <a:fillRect/>
          </a:stretch>
        </p:blipFill>
        <p:spPr>
          <a:xfrm>
            <a:off x="410733" y="1980914"/>
            <a:ext cx="3305275" cy="2297971"/>
          </a:xfrm>
          <a:prstGeom prst="rect">
            <a:avLst/>
          </a:prstGeom>
        </p:spPr>
      </p:pic>
    </p:spTree>
    <p:extLst>
      <p:ext uri="{BB962C8B-B14F-4D97-AF65-F5344CB8AC3E}">
        <p14:creationId xmlns:p14="http://schemas.microsoft.com/office/powerpoint/2010/main" val="1614337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7746" y="289821"/>
            <a:ext cx="5964220" cy="1325563"/>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8800" dirty="0" smtClean="0">
                <a:solidFill>
                  <a:srgbClr val="FF00FF"/>
                </a:solidFill>
              </a:rPr>
              <a:t>Tragic Death </a:t>
            </a:r>
            <a:endParaRPr lang="en-US" sz="8800" dirty="0">
              <a:solidFill>
                <a:srgbClr val="FF00FF"/>
              </a:solidFill>
            </a:endParaRPr>
          </a:p>
        </p:txBody>
      </p:sp>
      <p:sp>
        <p:nvSpPr>
          <p:cNvPr id="3" name="Content Placeholder 2"/>
          <p:cNvSpPr>
            <a:spLocks noGrp="1"/>
          </p:cNvSpPr>
          <p:nvPr>
            <p:ph idx="1"/>
          </p:nvPr>
        </p:nvSpPr>
        <p:spPr/>
        <p:txBody>
          <a:bodyPr/>
          <a:lstStyle/>
          <a:p>
            <a:pPr marL="0" indent="0">
              <a:buNone/>
            </a:pPr>
            <a:r>
              <a:rPr lang="en-US" dirty="0" smtClean="0"/>
              <a:t>On September 18, 1970 Hendrix died </a:t>
            </a:r>
            <a:r>
              <a:rPr lang="en-US" dirty="0"/>
              <a:t>from barbiturate </a:t>
            </a:r>
            <a:r>
              <a:rPr lang="en-US" dirty="0" smtClean="0"/>
              <a:t>overdose. He was only 27 years old. </a:t>
            </a:r>
            <a:r>
              <a:rPr lang="en-US" dirty="0"/>
              <a:t>H</a:t>
            </a:r>
            <a:r>
              <a:rPr lang="en-US" dirty="0" smtClean="0"/>
              <a:t>e left his mark on rock music and is still popular today. Berkeley Tribe wrote that “Jimi Hendrix could get more out of an electric guitar then anyone else. He was the ultimate player.”</a:t>
            </a:r>
            <a:endParaRPr lang="en-US" dirty="0"/>
          </a:p>
        </p:txBody>
      </p:sp>
    </p:spTree>
    <p:extLst>
      <p:ext uri="{BB962C8B-B14F-4D97-AF65-F5344CB8AC3E}">
        <p14:creationId xmlns:p14="http://schemas.microsoft.com/office/powerpoint/2010/main" val="2466857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9561" y="311337"/>
            <a:ext cx="6502101" cy="1325563"/>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ctr"/>
            <a:r>
              <a:rPr lang="en-US" sz="9600" dirty="0" smtClean="0">
                <a:solidFill>
                  <a:srgbClr val="66FF33"/>
                </a:solidFill>
              </a:rPr>
              <a:t>Bibliography</a:t>
            </a:r>
            <a:endParaRPr lang="en-US" sz="9600" dirty="0">
              <a:solidFill>
                <a:srgbClr val="66FF33"/>
              </a:solidFill>
            </a:endParaRPr>
          </a:p>
        </p:txBody>
      </p:sp>
      <p:sp>
        <p:nvSpPr>
          <p:cNvPr id="3" name="Content Placeholder 2"/>
          <p:cNvSpPr>
            <a:spLocks noGrp="1"/>
          </p:cNvSpPr>
          <p:nvPr>
            <p:ph idx="1"/>
          </p:nvPr>
        </p:nvSpPr>
        <p:spPr/>
        <p:txBody>
          <a:bodyPr/>
          <a:lstStyle/>
          <a:p>
            <a:r>
              <a:rPr lang="en-US" dirty="0" smtClean="0"/>
              <a:t>Unknown. Rock Guitarists. New York:</a:t>
            </a:r>
          </a:p>
          <a:p>
            <a:pPr marL="0" indent="0">
              <a:buNone/>
            </a:pPr>
            <a:r>
              <a:rPr lang="en-US" dirty="0"/>
              <a:t> </a:t>
            </a:r>
            <a:r>
              <a:rPr lang="en-US" dirty="0" smtClean="0"/>
              <a:t>  All Rights Reserved, 1975.</a:t>
            </a:r>
          </a:p>
          <a:p>
            <a:r>
              <a:rPr lang="en-US" dirty="0" smtClean="0"/>
              <a:t>The Biography.com Editors. “Jimi Hendrix.”</a:t>
            </a:r>
          </a:p>
          <a:p>
            <a:pPr marL="0" indent="0">
              <a:buNone/>
            </a:pPr>
            <a:r>
              <a:rPr lang="en-US" dirty="0" smtClean="0"/>
              <a:t>   Biograph.com September 24, 2015 A&amp;E </a:t>
            </a:r>
            <a:r>
              <a:rPr lang="en-US" dirty="0"/>
              <a:t>T</a:t>
            </a:r>
            <a:r>
              <a:rPr lang="en-US" dirty="0" smtClean="0"/>
              <a:t>elevision Network.</a:t>
            </a:r>
          </a:p>
        </p:txBody>
      </p:sp>
    </p:spTree>
    <p:extLst>
      <p:ext uri="{BB962C8B-B14F-4D97-AF65-F5344CB8AC3E}">
        <p14:creationId xmlns:p14="http://schemas.microsoft.com/office/powerpoint/2010/main" val="10718605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TotalTime>
  <Words>416</Words>
  <Application>Microsoft Office PowerPoint</Application>
  <PresentationFormat>Custom</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Jimi Hendrix</vt:lpstr>
      <vt:lpstr>His childhood</vt:lpstr>
      <vt:lpstr>Musical Aspirations</vt:lpstr>
      <vt:lpstr>Career Breakthrough</vt:lpstr>
      <vt:lpstr>Tragic Death </vt:lpstr>
      <vt:lpstr>Bibliography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Fisher</dc:creator>
  <cp:lastModifiedBy>Applegate</cp:lastModifiedBy>
  <cp:revision>29</cp:revision>
  <dcterms:created xsi:type="dcterms:W3CDTF">2015-10-04T16:42:54Z</dcterms:created>
  <dcterms:modified xsi:type="dcterms:W3CDTF">2016-03-24T01:58:21Z</dcterms:modified>
</cp:coreProperties>
</file>